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6F08A4-8780-C053-A4C2-E49375B4F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51A0017-3634-172E-B815-294B78893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3A6463-8E03-9D65-254D-A4AD09488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D80783-C7AA-CCBC-08F3-7C495F018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259EF3-6ACE-65F7-C71C-31A942C75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72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96B2E7-AADA-5992-8F1E-FC30BEBEF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69E754-1D14-DA35-958E-ADD14B88D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CE8C76-71AC-5A3B-B3C0-CDA236EC1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8D352A-1B53-839A-B54F-B34FCE4F9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22FEE3-DAAB-4762-11AC-C0570A6C5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299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7D60EA-7E83-A56C-FC16-AE4B7F07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10FD13F-5DA3-F7A1-FFA2-67986A8FB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A54191-6D4A-FF85-3DD5-557E261EE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432BCB-56B4-E3B4-68AE-9E60620B3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5E0B34-0771-3AC3-7972-A5E5EF609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669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710B76-4F0A-60E5-3605-5E02F86A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90A8D5-E827-4B85-39A2-E2C4A903B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4976868-BCAF-AC4E-B875-43FD80CB7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7DD59C5-234E-63C0-9CF9-35B4F2D76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087A8A0-5A65-EC65-9108-42620C9C9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B95C59-C325-87B5-4ED5-8004A9F53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20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8C4536-C22F-2D1D-2B69-7F27F242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DEBC487-4656-477D-3BBA-AD8CEA9DE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23750CA-28B3-2780-109D-EA5A7A536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8EA6BC3-B3A8-E834-B32A-F91374F047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A599F9D-09D3-CCDE-04BD-FD58AC092E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4E4C61C-AF4D-2AF5-C953-429C84792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EF7E359-689C-0FE8-B8B9-612E280C1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E834079-CAA9-73C3-1F8F-B0DEFB078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772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9084EB-4585-DEFB-54DB-233FF78C7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587F35B-9FD1-131B-DE7E-48A33F9D6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AC85AEF-2628-7D4A-1FA3-7021B5604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7CFB640-3580-2F24-B857-0FE370DCE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17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4EF9EB-DCF8-9F38-FC38-3D3DC937C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D4974F4-32F9-A9C2-29EC-5B6C4E882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F8D5397-7535-7188-C983-6D4D5908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723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AD4977-CC17-6CF7-73E8-628642A2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B4D492-9575-776B-7E59-98BBE41FD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9DEBEFC-DB67-C77B-1058-5A276E465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38C4D61-4DCB-542D-F864-D5CF0158B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1EA611-FBAD-CDEC-E80D-B58380600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6F776F-33B3-D893-48E6-0555227AC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691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B307BA-4C27-58F5-8EB1-A98EC02EB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46A17C-E786-0E66-134F-499A6A25CF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8105750-03C4-32DD-22CD-240920698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C723BB-455A-7694-A886-382B15DD9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03456E-36BE-9185-0831-515FF4769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18712B5-BF0F-51B0-D3DC-E3DEE0736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623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65748E-715D-0D20-FEF6-85C617436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29B01B-D5A6-C53E-E219-FB4829BAC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51EB8F-7CCF-60ED-68F6-F430B11F5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850782-D7D7-3492-7B69-D3D8D65D9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9DD52C-C549-A6C1-C80B-4B07AF64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726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01130CE-5F77-06B9-4ADA-C82DB0FD6E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07E3963-B02E-FB4D-E7BE-80A58C068B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7BDAA3-8EF9-DF21-65AF-49D9775B8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989304-90A9-875E-A2D0-325C8C8C9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01392C-D7FE-21A6-47DF-A83CE29F8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81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C40EF4B-79DD-15BC-8D98-1314EF36E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26A7F71-CCF8-0EC5-B399-5C3D23868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13DBE9-D3B9-4DB3-67A0-3BDA82774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DD2D0-3717-4E7A-AB8B-184CA56B2575}" type="datetimeFigureOut">
              <a:rPr kumimoji="1" lang="ja-JP" altLang="en-US" smtClean="0"/>
              <a:t>2024/12/24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7124AF-2E56-E0E8-C7B6-819F74086F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8FE67C-FDD4-52B6-CAFA-2785316B8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8D10D-02C2-4175-8583-58AEE36E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266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355BB84-8F90-5459-1D67-60DFB92BC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429" y="585517"/>
            <a:ext cx="6932985" cy="568696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90A5526-43F5-A469-A920-3A3023EFF9DC}"/>
              </a:ext>
            </a:extLst>
          </p:cNvPr>
          <p:cNvSpPr/>
          <p:nvPr/>
        </p:nvSpPr>
        <p:spPr>
          <a:xfrm>
            <a:off x="4834393" y="683812"/>
            <a:ext cx="2226365" cy="461970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B5A81EE8-F224-F488-E40A-59E5158E8E28}"/>
              </a:ext>
            </a:extLst>
          </p:cNvPr>
          <p:cNvCxnSpPr>
            <a:cxnSpLocks/>
          </p:cNvCxnSpPr>
          <p:nvPr/>
        </p:nvCxnSpPr>
        <p:spPr>
          <a:xfrm flipV="1">
            <a:off x="6035040" y="1956021"/>
            <a:ext cx="0" cy="53273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823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健司 宮台</dc:creator>
  <cp:lastModifiedBy>健司 宮台</cp:lastModifiedBy>
  <cp:revision>2</cp:revision>
  <dcterms:created xsi:type="dcterms:W3CDTF">2024-12-24T00:59:18Z</dcterms:created>
  <dcterms:modified xsi:type="dcterms:W3CDTF">2024-12-24T01:01:25Z</dcterms:modified>
</cp:coreProperties>
</file>